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7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3048000" y="3124200"/>
            <a:ext cx="82296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3048000" y="5003322"/>
            <a:ext cx="82296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แทนวันที่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733828" y="1110597"/>
            <a:ext cx="2286000" cy="508000"/>
          </a:xfrm>
        </p:spPr>
        <p:txBody>
          <a:bodyPr/>
          <a:lstStyle/>
          <a:p>
            <a:fld id="{FB778B90-D3D1-4DAA-A5A9-657B60B907C0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17" name="ตัวแทนท้ายกระดาษ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0045959" y="4117661"/>
            <a:ext cx="3657600" cy="512064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สี่เหลี่ยมผืนผ้า 9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 bwMode="auto">
          <a:xfrm>
            <a:off x="368448" y="0"/>
            <a:ext cx="139552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สี่เหลี่ยมผืนผ้า 13"/>
          <p:cNvSpPr/>
          <p:nvPr/>
        </p:nvSpPr>
        <p:spPr bwMode="auto">
          <a:xfrm>
            <a:off x="1320800" y="0"/>
            <a:ext cx="242496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สี่เหลี่ยมผืนผ้า 18"/>
          <p:cNvSpPr/>
          <p:nvPr/>
        </p:nvSpPr>
        <p:spPr bwMode="auto">
          <a:xfrm>
            <a:off x="1521760" y="0"/>
            <a:ext cx="30704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ตัวเชื่อมต่อตรง 10"/>
          <p:cNvSpPr>
            <a:spLocks noChangeShapeType="1"/>
          </p:cNvSpPr>
          <p:nvPr/>
        </p:nvSpPr>
        <p:spPr bwMode="auto">
          <a:xfrm>
            <a:off x="14179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ตัวเชื่อมต่อตรง 17"/>
          <p:cNvSpPr>
            <a:spLocks noChangeShapeType="1"/>
          </p:cNvSpPr>
          <p:nvPr/>
        </p:nvSpPr>
        <p:spPr bwMode="auto">
          <a:xfrm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ตัวเชื่อมต่อตรง 19"/>
          <p:cNvSpPr>
            <a:spLocks noChangeShapeType="1"/>
          </p:cNvSpPr>
          <p:nvPr/>
        </p:nvSpPr>
        <p:spPr bwMode="auto">
          <a:xfrm>
            <a:off x="113881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ตัวเชื่อมต่อตรง 15"/>
          <p:cNvSpPr>
            <a:spLocks noChangeShapeType="1"/>
          </p:cNvSpPr>
          <p:nvPr/>
        </p:nvSpPr>
        <p:spPr bwMode="auto">
          <a:xfrm>
            <a:off x="230218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ตัวเชื่อมต่อตรง 14"/>
          <p:cNvSpPr>
            <a:spLocks noChangeShapeType="1"/>
          </p:cNvSpPr>
          <p:nvPr/>
        </p:nvSpPr>
        <p:spPr bwMode="auto">
          <a:xfrm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ตัวเชื่อมต่อตรง 21"/>
          <p:cNvSpPr>
            <a:spLocks noChangeShapeType="1"/>
          </p:cNvSpPr>
          <p:nvPr/>
        </p:nvSpPr>
        <p:spPr bwMode="auto">
          <a:xfrm>
            <a:off x="1215180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สี่เหลี่ยมผืนผ้า 26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วงรี 20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วงรี 22"/>
          <p:cNvSpPr/>
          <p:nvPr/>
        </p:nvSpPr>
        <p:spPr bwMode="auto">
          <a:xfrm>
            <a:off x="1746176" y="4866752"/>
            <a:ext cx="855232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วงรี 23"/>
          <p:cNvSpPr/>
          <p:nvPr/>
        </p:nvSpPr>
        <p:spPr bwMode="auto">
          <a:xfrm>
            <a:off x="1454773" y="5500632"/>
            <a:ext cx="18288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วงรี 25"/>
          <p:cNvSpPr/>
          <p:nvPr/>
        </p:nvSpPr>
        <p:spPr bwMode="auto">
          <a:xfrm>
            <a:off x="2218944" y="5788152"/>
            <a:ext cx="36576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วงรี 24"/>
          <p:cNvSpPr/>
          <p:nvPr/>
        </p:nvSpPr>
        <p:spPr>
          <a:xfrm>
            <a:off x="2540000" y="4495800"/>
            <a:ext cx="48768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ตัวแทนหมายเลขภาพนิ่ง 28"/>
          <p:cNvSpPr>
            <a:spLocks noGrp="1"/>
          </p:cNvSpPr>
          <p:nvPr>
            <p:ph type="sldNum" sz="quarter" idx="12"/>
          </p:nvPr>
        </p:nvSpPr>
        <p:spPr bwMode="auto">
          <a:xfrm>
            <a:off x="1767392" y="4928702"/>
            <a:ext cx="812800" cy="517524"/>
          </a:xfrm>
        </p:spPr>
        <p:txBody>
          <a:bodyPr/>
          <a:lstStyle/>
          <a:p>
            <a:fld id="{9DEF0BED-BAF3-4AE6-98E5-FEAD36C70E0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78B90-D3D1-4DAA-A5A9-657B60B907C0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F0BED-BAF3-4AE6-98E5-FEAD36C70E0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23520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78B90-D3D1-4DAA-A5A9-657B60B907C0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F0BED-BAF3-4AE6-98E5-FEAD36C70E0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9956800" cy="4873752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B778B90-D3D1-4DAA-A5A9-657B60B907C0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DEF0BED-BAF3-4AE6-98E5-FEAD36C70E0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ตัวแทนท้ายกระดาษ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048000" y="2895600"/>
            <a:ext cx="82296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3048000" y="5010150"/>
            <a:ext cx="82296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732008" y="1106932"/>
            <a:ext cx="2286000" cy="508000"/>
          </a:xfrm>
        </p:spPr>
        <p:txBody>
          <a:bodyPr/>
          <a:lstStyle/>
          <a:p>
            <a:fld id="{FB778B90-D3D1-4DAA-A5A9-657B60B907C0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0046208" y="4114800"/>
            <a:ext cx="3657600" cy="512064"/>
          </a:xfrm>
        </p:spPr>
        <p:txBody>
          <a:bodyPr/>
          <a:lstStyle/>
          <a:p>
            <a:endParaRPr lang="en-US"/>
          </a:p>
        </p:txBody>
      </p:sp>
      <p:sp>
        <p:nvSpPr>
          <p:cNvPr id="9" name="สี่เหลี่ยมผืนผ้า 8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 bwMode="auto">
          <a:xfrm>
            <a:off x="368448" y="0"/>
            <a:ext cx="139552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 bwMode="auto">
          <a:xfrm>
            <a:off x="1320800" y="0"/>
            <a:ext cx="242496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 bwMode="auto">
          <a:xfrm>
            <a:off x="1521760" y="0"/>
            <a:ext cx="30704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ตัวเชื่อมต่อตรง 12"/>
          <p:cNvSpPr>
            <a:spLocks noChangeShapeType="1"/>
          </p:cNvSpPr>
          <p:nvPr/>
        </p:nvSpPr>
        <p:spPr bwMode="auto">
          <a:xfrm>
            <a:off x="14179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ตัวเชื่อมต่อตรง 13"/>
          <p:cNvSpPr>
            <a:spLocks noChangeShapeType="1"/>
          </p:cNvSpPr>
          <p:nvPr/>
        </p:nvSpPr>
        <p:spPr bwMode="auto">
          <a:xfrm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ตัวเชื่อมต่อตรง 14"/>
          <p:cNvSpPr>
            <a:spLocks noChangeShapeType="1"/>
          </p:cNvSpPr>
          <p:nvPr/>
        </p:nvSpPr>
        <p:spPr bwMode="auto">
          <a:xfrm>
            <a:off x="113881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ตัวเชื่อมต่อตรง 15"/>
          <p:cNvSpPr>
            <a:spLocks noChangeShapeType="1"/>
          </p:cNvSpPr>
          <p:nvPr/>
        </p:nvSpPr>
        <p:spPr bwMode="auto">
          <a:xfrm>
            <a:off x="230218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ตัวเชื่อมต่อตรง 16"/>
          <p:cNvSpPr>
            <a:spLocks noChangeShapeType="1"/>
          </p:cNvSpPr>
          <p:nvPr/>
        </p:nvSpPr>
        <p:spPr bwMode="auto">
          <a:xfrm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วงรี 18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วงรี 19"/>
          <p:cNvSpPr/>
          <p:nvPr/>
        </p:nvSpPr>
        <p:spPr bwMode="auto">
          <a:xfrm>
            <a:off x="1766272" y="4866752"/>
            <a:ext cx="855232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วงรี 20"/>
          <p:cNvSpPr/>
          <p:nvPr/>
        </p:nvSpPr>
        <p:spPr bwMode="auto">
          <a:xfrm>
            <a:off x="1454773" y="5500632"/>
            <a:ext cx="18288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วงรี 21"/>
          <p:cNvSpPr/>
          <p:nvPr/>
        </p:nvSpPr>
        <p:spPr bwMode="auto">
          <a:xfrm>
            <a:off x="2218944" y="5791200"/>
            <a:ext cx="36576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วงรี 22"/>
          <p:cNvSpPr/>
          <p:nvPr/>
        </p:nvSpPr>
        <p:spPr bwMode="auto">
          <a:xfrm>
            <a:off x="2505387" y="4479888"/>
            <a:ext cx="48768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ตัวเชื่อมต่อตรง 25"/>
          <p:cNvSpPr>
            <a:spLocks noChangeShapeType="1"/>
          </p:cNvSpPr>
          <p:nvPr/>
        </p:nvSpPr>
        <p:spPr bwMode="auto">
          <a:xfrm>
            <a:off x="12130592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 bwMode="auto">
          <a:xfrm>
            <a:off x="1787488" y="4928702"/>
            <a:ext cx="812800" cy="517524"/>
          </a:xfrm>
        </p:spPr>
        <p:txBody>
          <a:bodyPr/>
          <a:lstStyle/>
          <a:p>
            <a:fld id="{9DEF0BED-BAF3-4AE6-98E5-FEAD36C70E0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78B90-D3D1-4DAA-A5A9-657B60B907C0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F0BED-BAF3-4AE6-98E5-FEAD36C70E0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ตัวแทนเนื้อหา 8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48768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1" name="ตัวแทนเนื้อหา 10"/>
          <p:cNvSpPr>
            <a:spLocks noGrp="1"/>
          </p:cNvSpPr>
          <p:nvPr>
            <p:ph sz="quarter" idx="2"/>
          </p:nvPr>
        </p:nvSpPr>
        <p:spPr>
          <a:xfrm>
            <a:off x="5693664" y="1600200"/>
            <a:ext cx="48768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058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78B90-D3D1-4DAA-A5A9-657B60B907C0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F0BED-BAF3-4AE6-98E5-FEAD36C70E0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ตัวแทนเนื้อหา 10"/>
          <p:cNvSpPr>
            <a:spLocks noGrp="1"/>
          </p:cNvSpPr>
          <p:nvPr>
            <p:ph sz="quarter" idx="2"/>
          </p:nvPr>
        </p:nvSpPr>
        <p:spPr>
          <a:xfrm>
            <a:off x="609600" y="2362200"/>
            <a:ext cx="4876800" cy="38862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แทนเนื้อหา 12"/>
          <p:cNvSpPr>
            <a:spLocks noGrp="1"/>
          </p:cNvSpPr>
          <p:nvPr>
            <p:ph sz="quarter" idx="4"/>
          </p:nvPr>
        </p:nvSpPr>
        <p:spPr>
          <a:xfrm>
            <a:off x="5829300" y="2362200"/>
            <a:ext cx="4876800" cy="38862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2" name="ตัวแทนข้อความ 11"/>
          <p:cNvSpPr>
            <a:spLocks noGrp="1"/>
          </p:cNvSpPr>
          <p:nvPr>
            <p:ph type="body" sz="quarter" idx="1"/>
          </p:nvPr>
        </p:nvSpPr>
        <p:spPr>
          <a:xfrm>
            <a:off x="6096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4" name="ตัวแทนข้อความ 13"/>
          <p:cNvSpPr>
            <a:spLocks noGrp="1"/>
          </p:cNvSpPr>
          <p:nvPr>
            <p:ph type="body" sz="quarter" idx="3"/>
          </p:nvPr>
        </p:nvSpPr>
        <p:spPr>
          <a:xfrm>
            <a:off x="57912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6" name="ตัวแทนวันที่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B778B90-D3D1-4DAA-A5A9-657B60B907C0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DEF0BED-BAF3-4AE6-98E5-FEAD36C70E0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78B90-D3D1-4DAA-A5A9-657B60B907C0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F0BED-BAF3-4AE6-98E5-FEAD36C70E0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 rot="5400000">
            <a:off x="5547360" y="3124200"/>
            <a:ext cx="6309360" cy="6096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2"/>
          </p:nvPr>
        </p:nvSpPr>
        <p:spPr>
          <a:xfrm>
            <a:off x="9083040" y="274320"/>
            <a:ext cx="2036064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ตัวเชื่อมต่อตรง 7"/>
          <p:cNvSpPr>
            <a:spLocks noChangeShapeType="1"/>
          </p:cNvSpPr>
          <p:nvPr/>
        </p:nvSpPr>
        <p:spPr bwMode="auto">
          <a:xfrm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8256395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ตัวเชื่อมต่อตรง 10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ตัวเชื่อมต่อตรง 12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วงรี 13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ตัวแทนเนื้อหา 17"/>
          <p:cNvSpPr>
            <a:spLocks noGrp="1"/>
          </p:cNvSpPr>
          <p:nvPr>
            <p:ph sz="quarter" idx="1"/>
          </p:nvPr>
        </p:nvSpPr>
        <p:spPr>
          <a:xfrm>
            <a:off x="406400" y="274320"/>
            <a:ext cx="7518400" cy="6327648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1" name="ตัวแทนวันที่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B778B90-D3D1-4DAA-A5A9-657B60B907C0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22" name="ตัวแทนหมายเลขภาพนิ่ง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DEF0BED-BAF3-4AE6-98E5-FEAD36C70E05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ตัวแทนท้ายกระดาษ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วงรี 12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 rot="5400000">
            <a:off x="5518404" y="3124200"/>
            <a:ext cx="6309360" cy="6096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0" y="0"/>
            <a:ext cx="82296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9021064" y="264795"/>
            <a:ext cx="2032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ตัวเชื่อมต่อตรง 11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ตัวเชื่อมต่อตรง 18"/>
          <p:cNvSpPr>
            <a:spLocks noChangeShapeType="1"/>
          </p:cNvSpPr>
          <p:nvPr/>
        </p:nvSpPr>
        <p:spPr bwMode="auto">
          <a:xfrm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ตัวเชื่อมต่อตรง 19"/>
          <p:cNvSpPr>
            <a:spLocks noChangeShapeType="1"/>
          </p:cNvSpPr>
          <p:nvPr/>
        </p:nvSpPr>
        <p:spPr bwMode="auto">
          <a:xfrm>
            <a:off x="8256395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ตัวแทนวันที่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B778B90-D3D1-4DAA-A5A9-657B60B907C0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18" name="ตัวแทนหมายเลขภาพนิ่ง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DEF0BED-BAF3-4AE6-98E5-FEAD36C70E05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ตัวแทนท้ายกระดาษ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ตัวเชื่อมต่อตรง 15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ตัวแทนชื่อเรื่อง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แทนข้อความ 1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99568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แทนวันที่ 13"/>
          <p:cNvSpPr>
            <a:spLocks noGrp="1"/>
          </p:cNvSpPr>
          <p:nvPr>
            <p:ph type="dt" sz="half" idx="2"/>
          </p:nvPr>
        </p:nvSpPr>
        <p:spPr>
          <a:xfrm rot="5400000">
            <a:off x="10454640" y="1017843"/>
            <a:ext cx="2011680" cy="512064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B778B90-D3D1-4DAA-A5A9-657B60B907C0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3"/>
          </p:nvPr>
        </p:nvSpPr>
        <p:spPr>
          <a:xfrm rot="5400000">
            <a:off x="9853648" y="3676280"/>
            <a:ext cx="3200400" cy="48768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ตัวเชื่อมต่อตรง 6"/>
          <p:cNvSpPr>
            <a:spLocks noChangeShapeType="1"/>
          </p:cNvSpPr>
          <p:nvPr/>
        </p:nvSpPr>
        <p:spPr bwMode="auto">
          <a:xfrm>
            <a:off x="1016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ตัวเชื่อมต่อตรง 10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วงรี 11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ตัวแทน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10838688" y="5734050"/>
            <a:ext cx="8128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DEF0BED-BAF3-4AE6-98E5-FEAD36C70E0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413583" y="2149262"/>
            <a:ext cx="9144000" cy="1123296"/>
          </a:xfrm>
        </p:spPr>
        <p:txBody>
          <a:bodyPr>
            <a:noAutofit/>
          </a:bodyPr>
          <a:lstStyle/>
          <a:p>
            <a:pPr algn="ctr"/>
            <a:r>
              <a:rPr lang="th-TH" sz="7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ปฏิทินการประเมิน</a:t>
            </a:r>
            <a:endParaRPr lang="en-US" sz="7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49480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349189" y="127280"/>
            <a:ext cx="9144000" cy="1123296"/>
          </a:xfrm>
        </p:spPr>
        <p:txBody>
          <a:bodyPr>
            <a:normAutofit/>
          </a:bodyPr>
          <a:lstStyle/>
          <a:p>
            <a:pPr algn="ctr"/>
            <a:r>
              <a:rPr lang="th-TH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ปฏิทินการ</a:t>
            </a:r>
            <a:r>
              <a:rPr lang="th-TH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ประเมินศูนย์บ่มเพาะ</a:t>
            </a:r>
            <a:endParaRPr 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7256537"/>
              </p:ext>
            </p:extLst>
          </p:nvPr>
        </p:nvGraphicFramePr>
        <p:xfrm>
          <a:off x="969680" y="1392019"/>
          <a:ext cx="10737216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4145"/>
                <a:gridCol w="6053071"/>
              </a:tblGrid>
              <a:tr h="579120">
                <a:tc>
                  <a:txBody>
                    <a:bodyPr/>
                    <a:lstStyle/>
                    <a:p>
                      <a:pPr algn="ctr"/>
                      <a:r>
                        <a:rPr lang="th-TH" sz="4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ระดับ</a:t>
                      </a:r>
                      <a:endParaRPr lang="en-US" sz="4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4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รายงานผล</a:t>
                      </a:r>
                      <a:endParaRPr lang="en-US" sz="4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579120">
                <a:tc>
                  <a:txBody>
                    <a:bodyPr/>
                    <a:lstStyle/>
                    <a:p>
                      <a:r>
                        <a:rPr lang="th-TH" sz="4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ประเมินตนเอง</a:t>
                      </a:r>
                      <a:endParaRPr lang="en-US" sz="4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4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ตามแต่ละ</a:t>
                      </a:r>
                      <a:r>
                        <a:rPr lang="th-TH" sz="4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สถานศึกษาเดือนพฤษภาคม</a:t>
                      </a:r>
                      <a:endParaRPr lang="en-US" sz="4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579120">
                <a:tc>
                  <a:txBody>
                    <a:bodyPr/>
                    <a:lstStyle/>
                    <a:p>
                      <a:r>
                        <a:rPr lang="th-TH" sz="4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ประเมินระดับ</a:t>
                      </a:r>
                      <a:r>
                        <a:rPr lang="th-TH" sz="4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4000" b="1" baseline="0" dirty="0" err="1" smtClean="0">
                          <a:latin typeface="TH SarabunPSK" pitchFamily="34" charset="-34"/>
                          <a:cs typeface="TH SarabunPSK" pitchFamily="34" charset="-34"/>
                        </a:rPr>
                        <a:t>อศจ</a:t>
                      </a:r>
                      <a:r>
                        <a:rPr lang="th-TH" sz="4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.</a:t>
                      </a:r>
                      <a:endParaRPr lang="en-US" sz="4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4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ภายในวันที่ </a:t>
                      </a:r>
                      <a:r>
                        <a:rPr lang="en-US" sz="4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30</a:t>
                      </a:r>
                      <a:r>
                        <a:rPr lang="th-TH" sz="4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มิถุนายน </a:t>
                      </a:r>
                      <a:r>
                        <a:rPr lang="en-US" sz="4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2561</a:t>
                      </a:r>
                      <a:endParaRPr lang="en-US" sz="4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579120">
                <a:tc>
                  <a:txBody>
                    <a:bodyPr/>
                    <a:lstStyle/>
                    <a:p>
                      <a:r>
                        <a:rPr lang="th-TH" sz="4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ประเมินระดับ ภาค</a:t>
                      </a:r>
                      <a:endParaRPr lang="en-US" sz="4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19 </a:t>
                      </a:r>
                      <a:r>
                        <a:rPr lang="en-US" sz="4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– </a:t>
                      </a:r>
                      <a:r>
                        <a:rPr lang="en-US" sz="4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20</a:t>
                      </a:r>
                      <a:r>
                        <a:rPr lang="th-TH" sz="4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4000" b="1" baseline="0" dirty="0" err="1" smtClean="0">
                          <a:latin typeface="TH SarabunPSK" pitchFamily="34" charset="-34"/>
                          <a:cs typeface="TH SarabunPSK" pitchFamily="34" charset="-34"/>
                        </a:rPr>
                        <a:t>กรกฏาคม</a:t>
                      </a:r>
                      <a:r>
                        <a:rPr lang="th-TH" sz="4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en-US" sz="4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2561</a:t>
                      </a:r>
                      <a:endParaRPr lang="en-US" sz="4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579120">
                <a:tc>
                  <a:txBody>
                    <a:bodyPr/>
                    <a:lstStyle/>
                    <a:p>
                      <a:r>
                        <a:rPr lang="th-TH" sz="4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ประเมินระดับ ชาติ</a:t>
                      </a:r>
                      <a:endParaRPr lang="en-US" sz="4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23</a:t>
                      </a:r>
                      <a:r>
                        <a:rPr lang="en-US" sz="4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– 24</a:t>
                      </a:r>
                      <a:r>
                        <a:rPr lang="th-TH" sz="4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สิงหาคม </a:t>
                      </a:r>
                      <a:r>
                        <a:rPr lang="en-US" sz="4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2561</a:t>
                      </a:r>
                      <a:endParaRPr lang="en-US" sz="4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579120">
                <a:tc>
                  <a:txBody>
                    <a:bodyPr/>
                    <a:lstStyle/>
                    <a:p>
                      <a:endParaRPr lang="en-US" sz="4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4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917001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เฉลียง">
  <a:themeElements>
    <a:clrScheme name="เฉลียง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เฉลียง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เฉลียง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</TotalTime>
  <Words>43</Words>
  <Application>Microsoft Office PowerPoint</Application>
  <PresentationFormat>กำหนดเอง</PresentationFormat>
  <Paragraphs>12</Paragraphs>
  <Slides>2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</vt:i4>
      </vt:variant>
    </vt:vector>
  </HeadingPairs>
  <TitlesOfParts>
    <vt:vector size="3" baseType="lpstr">
      <vt:lpstr>เฉลียง</vt:lpstr>
      <vt:lpstr>ปฏิทินการประเมิน</vt:lpstr>
      <vt:lpstr>ปฏิทินการประเมินศูนย์บ่มเพาะ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ปฏิทินการประเมิน</dc:title>
  <dc:creator>Sky123.Org</dc:creator>
  <cp:lastModifiedBy>User</cp:lastModifiedBy>
  <cp:revision>2</cp:revision>
  <dcterms:created xsi:type="dcterms:W3CDTF">2018-05-09T14:02:48Z</dcterms:created>
  <dcterms:modified xsi:type="dcterms:W3CDTF">2018-05-10T04:43:33Z</dcterms:modified>
</cp:coreProperties>
</file>